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u="sng"/>
            </a:lvl1pPr>
            <a:lvl2pPr marL="0" indent="0" algn="ctr">
              <a:spcBef>
                <a:spcPts val="0"/>
              </a:spcBef>
              <a:buSzTx/>
              <a:buNone/>
              <a:defRPr sz="3200" u="sng"/>
            </a:lvl2pPr>
            <a:lvl3pPr marL="0" indent="0" algn="ctr">
              <a:spcBef>
                <a:spcPts val="0"/>
              </a:spcBef>
              <a:buSzTx/>
              <a:buNone/>
              <a:defRPr sz="3200" u="sng"/>
            </a:lvl3pPr>
            <a:lvl4pPr marL="0" indent="0" algn="ctr">
              <a:spcBef>
                <a:spcPts val="0"/>
              </a:spcBef>
              <a:buSzTx/>
              <a:buNone/>
              <a:defRPr sz="3200" u="sng"/>
            </a:lvl4pPr>
            <a:lvl5pPr marL="0" indent="0" algn="ctr">
              <a:spcBef>
                <a:spcPts val="0"/>
              </a:spcBef>
              <a:buSzTx/>
              <a:buNone/>
              <a:defRPr sz="3200" u="sng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Rectangle"/>
          <p:cNvSpPr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471487" indent="-471487" defTabSz="65024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906235" indent="-449035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1333500" indent="-419100" defTabSz="65024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1874520" indent="-502920" defTabSz="650240">
              <a:spcBef>
                <a:spcPts val="1000"/>
              </a:spcBef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2331720" indent="-502920" defTabSz="650240">
              <a:spcBef>
                <a:spcPts val="1000"/>
              </a:spcBef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12005834" y="9130186"/>
            <a:ext cx="348727" cy="339202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600">
                <a:solidFill>
                  <a:srgbClr val="888888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u="sng"/>
            </a:lvl1pPr>
            <a:lvl2pPr marL="0" indent="0" algn="ctr">
              <a:spcBef>
                <a:spcPts val="0"/>
              </a:spcBef>
              <a:buSzTx/>
              <a:buNone/>
              <a:defRPr sz="3200" u="sng"/>
            </a:lvl2pPr>
            <a:lvl3pPr marL="0" indent="0" algn="ctr">
              <a:spcBef>
                <a:spcPts val="0"/>
              </a:spcBef>
              <a:buSzTx/>
              <a:buNone/>
              <a:defRPr sz="3200" u="sng"/>
            </a:lvl3pPr>
            <a:lvl4pPr marL="0" indent="0" algn="ctr">
              <a:spcBef>
                <a:spcPts val="0"/>
              </a:spcBef>
              <a:buSzTx/>
              <a:buNone/>
              <a:defRPr sz="3200" u="sng"/>
            </a:lvl4pPr>
            <a:lvl5pPr marL="0" indent="0" algn="ctr">
              <a:spcBef>
                <a:spcPts val="0"/>
              </a:spcBef>
              <a:buSzTx/>
              <a:buNone/>
              <a:defRPr sz="3200" u="sng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u="sng"/>
            </a:lvl1pPr>
            <a:lvl2pPr marL="0" indent="0" algn="ctr">
              <a:spcBef>
                <a:spcPts val="0"/>
              </a:spcBef>
              <a:buSzTx/>
              <a:buNone/>
              <a:defRPr sz="3200" u="sng"/>
            </a:lvl2pPr>
            <a:lvl3pPr marL="0" indent="0" algn="ctr">
              <a:spcBef>
                <a:spcPts val="0"/>
              </a:spcBef>
              <a:buSzTx/>
              <a:buNone/>
              <a:defRPr sz="3200" u="sng"/>
            </a:lvl3pPr>
            <a:lvl4pPr marL="0" indent="0" algn="ctr">
              <a:spcBef>
                <a:spcPts val="0"/>
              </a:spcBef>
              <a:buSzTx/>
              <a:buNone/>
              <a:defRPr sz="3200" u="sng"/>
            </a:lvl4pPr>
            <a:lvl5pPr marL="0" indent="0" algn="ctr">
              <a:spcBef>
                <a:spcPts val="0"/>
              </a:spcBef>
              <a:buSzTx/>
              <a:buNone/>
              <a:defRPr sz="3200" u="sng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ulcher@pulcher.biz?subject=" TargetMode="External"/><Relationship Id="rId3" Type="http://schemas.openxmlformats.org/officeDocument/2006/relationships/hyperlink" Target="https://github.com/pulcher/3DPrinterTalk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2.jpeg"/><Relationship Id="rId18" Type="http://schemas.openxmlformats.org/officeDocument/2006/relationships/image" Target="../media/image3.jpeg"/><Relationship Id="rId19" Type="http://schemas.openxmlformats.org/officeDocument/2006/relationships/image" Target="../media/image1.gif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4.jpeg"/><Relationship Id="rId25" Type="http://schemas.openxmlformats.org/officeDocument/2006/relationships/image" Target="../media/image20.png"/><Relationship Id="rId26" Type="http://schemas.openxmlformats.org/officeDocument/2006/relationships/image" Target="../media/image5.jpeg"/><Relationship Id="rId27" Type="http://schemas.openxmlformats.org/officeDocument/2006/relationships/image" Target="../media/image21.png"/><Relationship Id="rId28" Type="http://schemas.openxmlformats.org/officeDocument/2006/relationships/image" Target="../media/image22.png"/><Relationship Id="rId29" Type="http://schemas.openxmlformats.org/officeDocument/2006/relationships/image" Target="../media/image23.png"/><Relationship Id="rId30" Type="http://schemas.openxmlformats.org/officeDocument/2006/relationships/image" Target="../media/image24.png"/><Relationship Id="rId31" Type="http://schemas.openxmlformats.org/officeDocument/2006/relationships/image" Target="../media/image25.png"/><Relationship Id="rId32" Type="http://schemas.openxmlformats.org/officeDocument/2006/relationships/image" Target="../media/image26.png"/><Relationship Id="rId33" Type="http://schemas.openxmlformats.org/officeDocument/2006/relationships/image" Target="../media/image27.png"/><Relationship Id="rId34" Type="http://schemas.openxmlformats.org/officeDocument/2006/relationships/image" Target="../media/image28.png"/><Relationship Id="rId35" Type="http://schemas.openxmlformats.org/officeDocument/2006/relationships/image" Target="../media/image29.png"/><Relationship Id="rId36" Type="http://schemas.openxmlformats.org/officeDocument/2006/relationships/image" Target="../media/image30.png"/><Relationship Id="rId37" Type="http://schemas.openxmlformats.org/officeDocument/2006/relationships/image" Target="../media/image31.png"/><Relationship Id="rId38" Type="http://schemas.openxmlformats.org/officeDocument/2006/relationships/image" Target="../media/image32.png"/><Relationship Id="rId39" Type="http://schemas.openxmlformats.org/officeDocument/2006/relationships/image" Target="../media/image33.png"/><Relationship Id="rId40" Type="http://schemas.openxmlformats.org/officeDocument/2006/relationships/image" Target="../media/image34.png"/><Relationship Id="rId41" Type="http://schemas.openxmlformats.org/officeDocument/2006/relationships/image" Target="../media/image35.png"/><Relationship Id="rId42" Type="http://schemas.openxmlformats.org/officeDocument/2006/relationships/image" Target="../media/image3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Hardware doesn’t have your part? 3D print it.  I will show you how!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Hardware doesn’t have your part? 3D print it.  I will show you how!</a:t>
            </a:r>
          </a:p>
        </p:txBody>
      </p:sp>
      <p:sp>
        <p:nvSpPr>
          <p:cNvPr id="138" name="Harold Pulcher…"/>
          <p:cNvSpPr txBox="1"/>
          <p:nvPr>
            <p:ph type="subTitle" sz="half" idx="1"/>
          </p:nvPr>
        </p:nvSpPr>
        <p:spPr>
          <a:xfrm>
            <a:off x="647774" y="5410200"/>
            <a:ext cx="11709252" cy="3302000"/>
          </a:xfrm>
          <a:prstGeom prst="rect">
            <a:avLst/>
          </a:prstGeom>
        </p:spPr>
        <p:txBody>
          <a:bodyPr/>
          <a:lstStyle/>
          <a:p>
            <a:pPr defTabSz="554990">
              <a:lnSpc>
                <a:spcPct val="150000"/>
              </a:lnSpc>
              <a:defRPr sz="3040" u="none"/>
            </a:pPr>
            <a:r>
              <a:t>Harold Pulcher</a:t>
            </a:r>
          </a:p>
          <a:p>
            <a:pPr defTabSz="554990">
              <a:lnSpc>
                <a:spcPct val="150000"/>
              </a:lnSpc>
              <a:defRPr sz="3040"/>
            </a:pPr>
            <a:r>
              <a:rPr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pulcher@pulcher.biz</a:t>
            </a:r>
          </a:p>
          <a:p>
            <a:pPr defTabSz="554990">
              <a:lnSpc>
                <a:spcPct val="150000"/>
              </a:lnSpc>
              <a:defRPr sz="3040" u="none"/>
            </a:pPr>
            <a:r>
              <a:t>@haroldpulcher</a:t>
            </a:r>
          </a:p>
          <a:p>
            <a:pPr defTabSz="554990">
              <a:lnSpc>
                <a:spcPct val="150000"/>
              </a:lnSpc>
              <a:defRPr sz="3040" u="none"/>
            </a:pPr>
            <a:r>
              <a:t>https://www.youtube.com/user/hpulcher</a:t>
            </a:r>
          </a:p>
          <a:p>
            <a:pPr defTabSz="554990">
              <a:lnSpc>
                <a:spcPct val="150000"/>
              </a:lnSpc>
              <a:defRPr sz="3040">
                <a:solidFill>
                  <a:srgbClr val="FFFDE9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https://github.com/pulcher/3DPrinterTalk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tart the print"/>
          <p:cNvSpPr txBox="1"/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/>
          <a:p>
            <a:pPr/>
            <a:r>
              <a:t>Start the print</a:t>
            </a:r>
          </a:p>
        </p:txBody>
      </p:sp>
      <p:sp>
        <p:nvSpPr>
          <p:cNvPr id="221" name="Any old SD card…"/>
          <p:cNvSpPr txBox="1"/>
          <p:nvPr/>
        </p:nvSpPr>
        <p:spPr>
          <a:xfrm>
            <a:off x="3784963" y="2387600"/>
            <a:ext cx="5434874" cy="644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Any old SD card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From your PC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pPr>
            <a:r>
              <a:t>OctoPi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nd hope you don’t get something like…."/>
          <p:cNvSpPr txBox="1"/>
          <p:nvPr>
            <p:ph type="title"/>
          </p:nvPr>
        </p:nvSpPr>
        <p:spPr>
          <a:xfrm>
            <a:off x="952500" y="101600"/>
            <a:ext cx="11099800" cy="21209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And hope you don’t get something like….</a:t>
            </a:r>
          </a:p>
        </p:txBody>
      </p:sp>
      <p:pic>
        <p:nvPicPr>
          <p:cNvPr id="22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2432" y="2310815"/>
            <a:ext cx="6355589" cy="7315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Or something like…."/>
          <p:cNvSpPr txBox="1"/>
          <p:nvPr>
            <p:ph type="title"/>
          </p:nvPr>
        </p:nvSpPr>
        <p:spPr>
          <a:xfrm>
            <a:off x="292100" y="647700"/>
            <a:ext cx="4927055" cy="7919492"/>
          </a:xfrm>
          <a:prstGeom prst="rect">
            <a:avLst/>
          </a:prstGeom>
        </p:spPr>
        <p:txBody>
          <a:bodyPr/>
          <a:lstStyle/>
          <a:p>
            <a:pPr/>
            <a:r>
              <a:t>Or something like….</a:t>
            </a:r>
          </a:p>
        </p:txBody>
      </p:sp>
      <p:pic>
        <p:nvPicPr>
          <p:cNvPr id="2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6136" y="206732"/>
            <a:ext cx="7094364" cy="9459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s this stuff safe?"/>
          <p:cNvSpPr txBox="1"/>
          <p:nvPr>
            <p:ph type="title"/>
          </p:nvPr>
        </p:nvSpPr>
        <p:spPr>
          <a:xfrm>
            <a:off x="1892300" y="1511300"/>
            <a:ext cx="9551393" cy="3813126"/>
          </a:xfrm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pPr/>
            <a:r>
              <a:t>Is this stuff safe?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9B26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Table 4"/>
          <p:cNvGraphicFramePr/>
          <p:nvPr/>
        </p:nvGraphicFramePr>
        <p:xfrm>
          <a:off x="121949" y="108570"/>
          <a:ext cx="12738687" cy="245163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25986"/>
              </a:tblGrid>
              <a:tr h="2438938">
                <a:tc>
                  <a:txBody>
                    <a:bodyPr/>
                    <a:lstStyle/>
                    <a:p>
                      <a:pPr algn="l" defTabSz="65024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3400" u="sng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TITANIUM SPONSORS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8345" y="676669"/>
            <a:ext cx="3201435" cy="182400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2" name="Table 9"/>
          <p:cNvGraphicFramePr/>
          <p:nvPr/>
        </p:nvGraphicFramePr>
        <p:xfrm>
          <a:off x="110227" y="2719183"/>
          <a:ext cx="12738687" cy="38356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25986"/>
              </a:tblGrid>
              <a:tr h="3822986">
                <a:tc>
                  <a:txBody>
                    <a:bodyPr/>
                    <a:lstStyle/>
                    <a:p>
                      <a:pPr algn="l" defTabSz="65024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800" u="sng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Platinum Sponsors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3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5279" y="112753"/>
            <a:ext cx="5593482" cy="11000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4" name="Table 20"/>
          <p:cNvGraphicFramePr/>
          <p:nvPr/>
        </p:nvGraphicFramePr>
        <p:xfrm>
          <a:off x="121949" y="6668740"/>
          <a:ext cx="12738687" cy="29403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725986"/>
              </a:tblGrid>
              <a:tr h="2927659">
                <a:tc>
                  <a:txBody>
                    <a:bodyPr/>
                    <a:lstStyle/>
                    <a:p>
                      <a:pPr algn="l" defTabSz="65024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b="1" sz="2400" u="sng">
                          <a:solidFill>
                            <a:srgbClr val="9B26B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Gold Sponsors</a:t>
                      </a:r>
                    </a:p>
                  </a:txBody>
                  <a:tcPr marL="45720" marR="45720" marT="45720" marB="45720" anchor="t" anchorCtr="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5" name="Picture 23" descr="Picture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202" y="6666440"/>
            <a:ext cx="1811140" cy="766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24" descr="Picture 2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36320" y="6879772"/>
            <a:ext cx="1660631" cy="450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27" descr="Picture 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43197" y="8205321"/>
            <a:ext cx="1237221" cy="402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28" descr="Picture 2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70005" y="7815237"/>
            <a:ext cx="1737834" cy="47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30" descr="Picture 30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706614" y="3693043"/>
            <a:ext cx="2544123" cy="920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icture 31" descr="Picture 31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539450" y="6779396"/>
            <a:ext cx="1238472" cy="990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38" descr="Picture 3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205457" y="7423739"/>
            <a:ext cx="1841589" cy="615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11" descr="Picture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00306" y="7692535"/>
            <a:ext cx="942064" cy="744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15" descr="Picture 15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272729" y="2881656"/>
            <a:ext cx="3239830" cy="768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5" descr="Picture 5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812536" y="2840510"/>
            <a:ext cx="3155059" cy="759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icture 16" descr="Picture 16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698409" y="9043155"/>
            <a:ext cx="2456014" cy="387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icture 39" descr="Picture 39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8595" y="3474234"/>
            <a:ext cx="3412491" cy="787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icture 1" descr="Picture 1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336137" y="3583155"/>
            <a:ext cx="3035232" cy="984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icture 21" descr="Picture 21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800780" y="6725566"/>
            <a:ext cx="1589096" cy="583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icture 25" descr="Picture 25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298572" y="8654445"/>
            <a:ext cx="1383084" cy="647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26" descr="Picture 26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3199115" y="7469174"/>
            <a:ext cx="1719389" cy="5580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29" descr="Picture 29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5305488" y="6745215"/>
            <a:ext cx="1967242" cy="34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33" descr="Picture 33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03848" y="5479355"/>
            <a:ext cx="3608689" cy="784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37" descr="Picture 37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39385" y="7330516"/>
            <a:ext cx="1818422" cy="549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46" descr="Picture 46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7371367" y="7440125"/>
            <a:ext cx="1608492" cy="656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43" descr="Picture 43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226131" y="8945356"/>
            <a:ext cx="2214142" cy="461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17" descr="Picture 17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777147" y="4272122"/>
            <a:ext cx="4022831" cy="3108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50" descr="Picture 50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15984" y="901125"/>
            <a:ext cx="3555650" cy="1520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52" descr="Picture 52"/>
          <p:cNvPicPr>
            <a:picLocks noChangeAspect="1"/>
          </p:cNvPicPr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8270348" y="1234164"/>
            <a:ext cx="3812025" cy="1286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icture 53" descr="Picture 53"/>
          <p:cNvPicPr>
            <a:picLocks noChangeAspect="1"/>
          </p:cNvPicPr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8850140" y="4500010"/>
            <a:ext cx="3652429" cy="876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icture 54" descr="Picture 54"/>
          <p:cNvPicPr>
            <a:picLocks noChangeAspect="1"/>
          </p:cNvPicPr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3519578" y="5624499"/>
            <a:ext cx="4222879" cy="1216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icture 55" descr="Picture 55"/>
          <p:cNvPicPr>
            <a:picLocks noChangeAspect="1"/>
          </p:cNvPicPr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4949558" y="5225594"/>
            <a:ext cx="3373798" cy="5043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56" descr="Picture 56"/>
          <p:cNvPicPr>
            <a:picLocks noChangeAspect="1"/>
          </p:cNvPicPr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10798763" y="2768476"/>
            <a:ext cx="1890362" cy="1204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57" descr="Picture 57"/>
          <p:cNvPicPr>
            <a:picLocks noChangeAspect="1"/>
          </p:cNvPicPr>
          <p:nvPr/>
        </p:nvPicPr>
        <p:blipFill>
          <a:blip r:embed="rId32">
            <a:extLst/>
          </a:blip>
          <a:stretch>
            <a:fillRect/>
          </a:stretch>
        </p:blipFill>
        <p:spPr>
          <a:xfrm>
            <a:off x="3603303" y="4398823"/>
            <a:ext cx="3541029" cy="812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icture 59" descr="Picture 59"/>
          <p:cNvPicPr>
            <a:picLocks noChangeAspect="1"/>
          </p:cNvPicPr>
          <p:nvPr/>
        </p:nvPicPr>
        <p:blipFill>
          <a:blip r:embed="rId33">
            <a:extLst/>
          </a:blip>
          <a:stretch>
            <a:fillRect/>
          </a:stretch>
        </p:blipFill>
        <p:spPr>
          <a:xfrm>
            <a:off x="303817" y="4391842"/>
            <a:ext cx="3039029" cy="909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icture 60" descr="Picture 60"/>
          <p:cNvPicPr>
            <a:picLocks noChangeAspect="1"/>
          </p:cNvPicPr>
          <p:nvPr/>
        </p:nvPicPr>
        <p:blipFill>
          <a:blip r:embed="rId34">
            <a:extLst/>
          </a:blip>
          <a:stretch>
            <a:fillRect/>
          </a:stretch>
        </p:blipFill>
        <p:spPr>
          <a:xfrm>
            <a:off x="8425127" y="5545683"/>
            <a:ext cx="2303085" cy="861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icture 61" descr="Picture 61"/>
          <p:cNvPicPr>
            <a:picLocks noChangeAspect="1"/>
          </p:cNvPicPr>
          <p:nvPr/>
        </p:nvPicPr>
        <p:blipFill>
          <a:blip r:embed="rId35">
            <a:extLst/>
          </a:blip>
          <a:stretch>
            <a:fillRect/>
          </a:stretch>
        </p:blipFill>
        <p:spPr>
          <a:xfrm>
            <a:off x="2916492" y="8326003"/>
            <a:ext cx="1769654" cy="663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65" descr="Picture 65"/>
          <p:cNvPicPr>
            <a:picLocks noChangeAspect="1"/>
          </p:cNvPicPr>
          <p:nvPr/>
        </p:nvPicPr>
        <p:blipFill>
          <a:blip r:embed="rId36">
            <a:extLst/>
          </a:blip>
          <a:stretch>
            <a:fillRect/>
          </a:stretch>
        </p:blipFill>
        <p:spPr>
          <a:xfrm>
            <a:off x="5422863" y="7652601"/>
            <a:ext cx="1906864" cy="796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66" descr="Picture 66"/>
          <p:cNvPicPr>
            <a:picLocks noChangeAspect="1"/>
          </p:cNvPicPr>
          <p:nvPr/>
        </p:nvPicPr>
        <p:blipFill>
          <a:blip r:embed="rId37">
            <a:extLst/>
          </a:blip>
          <a:stretch>
            <a:fillRect/>
          </a:stretch>
        </p:blipFill>
        <p:spPr>
          <a:xfrm>
            <a:off x="4881230" y="8471388"/>
            <a:ext cx="1830839" cy="471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67" descr="Picture 67"/>
          <p:cNvPicPr>
            <a:picLocks noChangeAspect="1"/>
          </p:cNvPicPr>
          <p:nvPr/>
        </p:nvPicPr>
        <p:blipFill>
          <a:blip r:embed="rId38">
            <a:extLst/>
          </a:blip>
          <a:stretch>
            <a:fillRect/>
          </a:stretch>
        </p:blipFill>
        <p:spPr>
          <a:xfrm>
            <a:off x="9302823" y="8369199"/>
            <a:ext cx="1995750" cy="385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68" descr="Picture 68"/>
          <p:cNvPicPr>
            <a:picLocks noChangeAspect="1"/>
          </p:cNvPicPr>
          <p:nvPr/>
        </p:nvPicPr>
        <p:blipFill>
          <a:blip r:embed="rId39">
            <a:extLst/>
          </a:blip>
          <a:stretch>
            <a:fillRect/>
          </a:stretch>
        </p:blipFill>
        <p:spPr>
          <a:xfrm>
            <a:off x="9402068" y="9077747"/>
            <a:ext cx="1697336" cy="276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69" descr="Picture 69"/>
          <p:cNvPicPr>
            <a:picLocks noChangeAspect="1"/>
          </p:cNvPicPr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6320022" y="8897786"/>
            <a:ext cx="1592330" cy="654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70" descr="Picture 70"/>
          <p:cNvPicPr>
            <a:picLocks noChangeAspect="1"/>
          </p:cNvPicPr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7484174" y="8143204"/>
            <a:ext cx="1640227" cy="66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71" descr="Picture 71"/>
          <p:cNvPicPr>
            <a:picLocks noChangeAspect="1"/>
          </p:cNvPicPr>
          <p:nvPr/>
        </p:nvPicPr>
        <p:blipFill>
          <a:blip r:embed="rId42">
            <a:extLst/>
          </a:blip>
          <a:stretch>
            <a:fillRect/>
          </a:stretch>
        </p:blipFill>
        <p:spPr>
          <a:xfrm>
            <a:off x="4922369" y="7160534"/>
            <a:ext cx="1580418" cy="557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1.png" descr="image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4925" y="1587416"/>
            <a:ext cx="6290666" cy="4984408"/>
          </a:xfrm>
          <a:prstGeom prst="rect">
            <a:avLst/>
          </a:prstGeom>
        </p:spPr>
      </p:pic>
      <p:sp>
        <p:nvSpPr>
          <p:cNvPr id="186" name="Become a Windows Insider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Become a Windows Insider!</a:t>
            </a:r>
          </a:p>
        </p:txBody>
      </p:sp>
      <p:sp>
        <p:nvSpPr>
          <p:cNvPr id="187" name="https://insider.windows.com/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https://insider.windows.com/</a:t>
            </a:r>
          </a:p>
        </p:txBody>
      </p:sp>
      <p:pic>
        <p:nvPicPr>
          <p:cNvPr id="188" name="media1.mp4" descr="media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4" cy="510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o I am stuck on a spaceship and I only have 30 minutes to live………."/>
          <p:cNvSpPr txBox="1"/>
          <p:nvPr/>
        </p:nvSpPr>
        <p:spPr>
          <a:xfrm>
            <a:off x="450155" y="2101850"/>
            <a:ext cx="12291121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400">
                <a:solidFill>
                  <a:srgbClr val="FFFEF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So I am stuck on a spaceship and I only have 30 minutes to live……….</a:t>
            </a:r>
          </a:p>
        </p:txBody>
      </p:sp>
      <p:pic>
        <p:nvPicPr>
          <p:cNvPr id="1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3222" y="3450466"/>
            <a:ext cx="8099378" cy="6074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tep 1: Pick a printer"/>
          <p:cNvSpPr txBox="1"/>
          <p:nvPr/>
        </p:nvSpPr>
        <p:spPr>
          <a:xfrm>
            <a:off x="3851795" y="787399"/>
            <a:ext cx="530121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4400">
                <a:solidFill>
                  <a:srgbClr val="FFFEF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Step 1: Pick a printer</a:t>
            </a:r>
          </a:p>
        </p:txBody>
      </p:sp>
      <p:pic>
        <p:nvPicPr>
          <p:cNvPr id="1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4" y="524032"/>
            <a:ext cx="3552668" cy="3375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26359" y="2016918"/>
            <a:ext cx="3952082" cy="3952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38781" y="188009"/>
            <a:ext cx="3552669" cy="3843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2314" y="5479456"/>
            <a:ext cx="3030657" cy="3030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388321" y="5611961"/>
            <a:ext cx="4154340" cy="415433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FLSUN Mini Kossel"/>
          <p:cNvSpPr txBox="1"/>
          <p:nvPr/>
        </p:nvSpPr>
        <p:spPr>
          <a:xfrm>
            <a:off x="4915947" y="6108700"/>
            <a:ext cx="303065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FLSUN Mini Kossel</a:t>
            </a:r>
          </a:p>
        </p:txBody>
      </p:sp>
      <p:sp>
        <p:nvSpPr>
          <p:cNvPr id="200" name="Tevo Tarantula"/>
          <p:cNvSpPr txBox="1"/>
          <p:nvPr/>
        </p:nvSpPr>
        <p:spPr>
          <a:xfrm>
            <a:off x="511830" y="4158613"/>
            <a:ext cx="303065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Tevo Tarantula</a:t>
            </a:r>
          </a:p>
        </p:txBody>
      </p:sp>
      <p:sp>
        <p:nvSpPr>
          <p:cNvPr id="201" name="Original Prusa Mk2"/>
          <p:cNvSpPr txBox="1"/>
          <p:nvPr/>
        </p:nvSpPr>
        <p:spPr>
          <a:xfrm>
            <a:off x="9499787" y="4158613"/>
            <a:ext cx="303065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Original Prusa Mk2</a:t>
            </a:r>
          </a:p>
        </p:txBody>
      </p:sp>
      <p:sp>
        <p:nvSpPr>
          <p:cNvPr id="202" name="Creality3D CR-10"/>
          <p:cNvSpPr txBox="1"/>
          <p:nvPr/>
        </p:nvSpPr>
        <p:spPr>
          <a:xfrm>
            <a:off x="9462314" y="8527413"/>
            <a:ext cx="303065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Creality3D CR-10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ick a filament"/>
          <p:cNvSpPr txBox="1"/>
          <p:nvPr/>
        </p:nvSpPr>
        <p:spPr>
          <a:xfrm>
            <a:off x="3802657" y="431799"/>
            <a:ext cx="5399486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6400">
                <a:solidFill>
                  <a:srgbClr val="FFFEF8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Pick a filament</a:t>
            </a:r>
          </a:p>
        </p:txBody>
      </p:sp>
      <p:sp>
        <p:nvSpPr>
          <p:cNvPr id="205" name="Made out of corn…"/>
          <p:cNvSpPr txBox="1"/>
          <p:nvPr/>
        </p:nvSpPr>
        <p:spPr>
          <a:xfrm>
            <a:off x="1666125" y="3327399"/>
            <a:ext cx="4313150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Made out of corn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Easy to print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Lots of colors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Most common</a:t>
            </a:r>
          </a:p>
        </p:txBody>
      </p:sp>
      <p:sp>
        <p:nvSpPr>
          <p:cNvPr id="206" name="PLA"/>
          <p:cNvSpPr txBox="1"/>
          <p:nvPr/>
        </p:nvSpPr>
        <p:spPr>
          <a:xfrm>
            <a:off x="3066795" y="2165349"/>
            <a:ext cx="151180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PLA</a:t>
            </a:r>
          </a:p>
        </p:txBody>
      </p:sp>
      <p:sp>
        <p:nvSpPr>
          <p:cNvPr id="207" name="Same stuff as Legos…"/>
          <p:cNvSpPr txBox="1"/>
          <p:nvPr/>
        </p:nvSpPr>
        <p:spPr>
          <a:xfrm>
            <a:off x="6301625" y="3327399"/>
            <a:ext cx="5037050" cy="403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Same stuff as Legos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More difficult to print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Lots of colors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All the yellow parts</a:t>
            </a:r>
          </a:p>
        </p:txBody>
      </p:sp>
      <p:sp>
        <p:nvSpPr>
          <p:cNvPr id="208" name="ABS"/>
          <p:cNvSpPr txBox="1"/>
          <p:nvPr/>
        </p:nvSpPr>
        <p:spPr>
          <a:xfrm>
            <a:off x="7660005" y="2165349"/>
            <a:ext cx="159639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ABS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ick something to print"/>
          <p:cNvSpPr txBox="1"/>
          <p:nvPr/>
        </p:nvSpPr>
        <p:spPr>
          <a:xfrm>
            <a:off x="1250949" y="355600"/>
            <a:ext cx="10502901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Pick something to print</a:t>
            </a:r>
          </a:p>
        </p:txBody>
      </p:sp>
      <p:pic>
        <p:nvPicPr>
          <p:cNvPr id="2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771" y="2839307"/>
            <a:ext cx="11145258" cy="407498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ttps://www.thingiverse.com/"/>
          <p:cNvSpPr txBox="1"/>
          <p:nvPr/>
        </p:nvSpPr>
        <p:spPr>
          <a:xfrm>
            <a:off x="1554352" y="8077199"/>
            <a:ext cx="989609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https://www.thingiverse.com/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Or make it yourself"/>
          <p:cNvSpPr txBox="1"/>
          <p:nvPr>
            <p:ph type="title"/>
          </p:nvPr>
        </p:nvSpPr>
        <p:spPr>
          <a:xfrm>
            <a:off x="1270000" y="3556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Or make it yourself</a:t>
            </a:r>
          </a:p>
        </p:txBody>
      </p:sp>
      <p:sp>
        <p:nvSpPr>
          <p:cNvPr id="215" name="Fusion 360: https://www.autodesk.com/products/fusion-360/overview…"/>
          <p:cNvSpPr txBox="1"/>
          <p:nvPr/>
        </p:nvSpPr>
        <p:spPr>
          <a:xfrm>
            <a:off x="1001890" y="2679700"/>
            <a:ext cx="11001020" cy="350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Fusion 360: https://www.autodesk.com/products/fusion-360/overview 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Tinkercad:</a:t>
            </a:r>
            <a:r>
              <a:t> </a:t>
            </a:r>
            <a:r>
              <a:t>https://www.tinkercad.com/</a:t>
            </a:r>
          </a:p>
          <a:p>
            <a:pPr marL="381000" indent="-381000" algn="l">
              <a:spcBef>
                <a:spcPts val="4200"/>
              </a:spcBef>
              <a:buSzPct val="100000"/>
              <a:buChar char="•"/>
              <a:defRPr>
                <a:solidFill>
                  <a:srgbClr val="FFFFFF"/>
                </a:solidFill>
              </a:defRPr>
            </a:pPr>
            <a:r>
              <a:t>OpenSCAD: http://www.openscad.org/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ce it up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Slice it up!</a:t>
            </a:r>
          </a:p>
        </p:txBody>
      </p:sp>
      <p:sp>
        <p:nvSpPr>
          <p:cNvPr id="218" name="Cura: https://ultimaker.com/en/products/cura-software…"/>
          <p:cNvSpPr txBox="1"/>
          <p:nvPr/>
        </p:nvSpPr>
        <p:spPr>
          <a:xfrm>
            <a:off x="845913" y="3136899"/>
            <a:ext cx="11708401" cy="347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t>Cura: https://ultimaker.com/en/products/cura-software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t>Silc3r: http://slic3r.org/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t>Craftware: https://craftunique.com/craftware/?page=craftware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t>Simplify 3D: https://www.simplify3d.com/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